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9C7DFD54-E7F6-1240-A175-2123678BDF2B}" type="datetimeFigureOut">
              <a:rPr lang="en-US" smtClean="0"/>
              <a:pPr/>
              <a:t>10/31/11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4E68A88B-2D90-3F45-9267-3F0FF19F26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.R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455" y="337265"/>
            <a:ext cx="3967692" cy="60154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0198" y="460472"/>
            <a:ext cx="3621802" cy="2888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Short lectures in Media History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662" y="4046370"/>
            <a:ext cx="406733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Chapter Twelve</a:t>
            </a:r>
          </a:p>
          <a:p>
            <a:pPr algn="r"/>
            <a:r>
              <a:rPr lang="en-US" smtClean="0"/>
              <a:t>Global Culture</a:t>
            </a:r>
          </a:p>
          <a:p>
            <a:pPr algn="r"/>
            <a:endParaRPr lang="en-US" dirty="0" smtClean="0"/>
          </a:p>
          <a:p>
            <a:pPr algn="r"/>
            <a:r>
              <a:rPr lang="en-US" sz="1100" dirty="0" err="1" smtClean="0"/>
              <a:t>www.revolutionsincommunication.com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9.Julian_Assan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52" r="1540"/>
          <a:stretch>
            <a:fillRect/>
          </a:stretch>
        </p:blipFill>
        <p:spPr>
          <a:xfrm>
            <a:off x="3192087" y="1447800"/>
            <a:ext cx="3981528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.1.HowardRheingoldJ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82600"/>
            <a:ext cx="7315200" cy="589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2.Richard_Matthew_Stallman.jpg"/>
          <p:cNvPicPr>
            <a:picLocks noGrp="1" noChangeAspect="1"/>
          </p:cNvPicPr>
          <p:nvPr>
            <p:ph idx="1"/>
          </p:nvPr>
        </p:nvPicPr>
        <p:blipFill>
          <a:blip r:embed="rId2"/>
          <a:srcRect l="800" r="1078"/>
          <a:stretch>
            <a:fillRect/>
          </a:stretch>
        </p:blipFill>
        <p:spPr>
          <a:xfrm>
            <a:off x="3029051" y="1447800"/>
            <a:ext cx="429902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3.ShawnFanningJI3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81" r="1873"/>
          <a:stretch>
            <a:fillRect/>
          </a:stretch>
        </p:blipFill>
        <p:spPr>
          <a:xfrm>
            <a:off x="3140602" y="1447800"/>
            <a:ext cx="4127403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4.Zittrain-Lessig-200803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32" r="-832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5.OK_Go_inPai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26" r="-626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6.CraigNewmark.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50" r="7"/>
          <a:stretch>
            <a:fillRect/>
          </a:stretch>
        </p:blipFill>
        <p:spPr>
          <a:xfrm>
            <a:off x="3260734" y="1447800"/>
            <a:ext cx="3921462" cy="4800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7.Jimmy_Wal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1730" r="712"/>
          <a:stretch>
            <a:fillRect/>
          </a:stretch>
        </p:blipFill>
        <p:spPr>
          <a:xfrm>
            <a:off x="3320800" y="1447800"/>
            <a:ext cx="3767007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8.AppleiPad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07" r="281"/>
          <a:stretch>
            <a:fillRect/>
          </a:stretch>
        </p:blipFill>
        <p:spPr>
          <a:xfrm>
            <a:off x="3363705" y="1447800"/>
            <a:ext cx="3672616" cy="4800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</TotalTime>
  <Words>10</Words>
  <Application>Microsoft Macintosh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Radford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Kovarik</dc:creator>
  <cp:lastModifiedBy>Bill Kovarik</cp:lastModifiedBy>
  <cp:revision>9</cp:revision>
  <dcterms:created xsi:type="dcterms:W3CDTF">2011-11-01T02:19:27Z</dcterms:created>
  <dcterms:modified xsi:type="dcterms:W3CDTF">2011-11-01T02:21:13Z</dcterms:modified>
</cp:coreProperties>
</file>